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4"/>
  </p:sldMasterIdLst>
  <p:sldIdLst>
    <p:sldId id="256" r:id="rId5"/>
    <p:sldId id="270" r:id="rId6"/>
    <p:sldId id="295" r:id="rId7"/>
    <p:sldId id="298" r:id="rId8"/>
    <p:sldId id="293" r:id="rId9"/>
    <p:sldId id="294" r:id="rId10"/>
    <p:sldId id="292" r:id="rId11"/>
    <p:sldId id="291" r:id="rId12"/>
    <p:sldId id="296" r:id="rId13"/>
    <p:sldId id="297" r:id="rId14"/>
    <p:sldId id="290" r:id="rId15"/>
    <p:sldId id="289" r:id="rId16"/>
    <p:sldId id="288" r:id="rId17"/>
    <p:sldId id="287" r:id="rId18"/>
    <p:sldId id="286" r:id="rId19"/>
    <p:sldId id="268" r:id="rId20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54900-C288-85A6-8A91-D312263A7576}" v="477" dt="2021-09-16T21:07:10.922"/>
    <p1510:client id="{5A18CD5F-5C4C-0B34-967D-9E515A6E4BD0}" v="32" dt="2021-09-16T18:43:45.676"/>
    <p1510:client id="{5C54D672-F11F-1D4A-0464-5BDD071F4C8A}" v="186" dt="2021-09-16T20:58:50.554"/>
    <p1510:client id="{70BA9D47-49AA-AD36-C261-F08FAE25B9D2}" v="189" dt="2021-09-16T20:56:57.075"/>
    <p1510:client id="{79C75956-1A6B-61C2-2126-611B643ACA4A}" v="220" dt="2021-09-16T20:43:55.568"/>
    <p1510:client id="{7A241C02-CCCE-4F14-9CCB-A255140CC285}" v="29" dt="2021-09-16T20:33:06.291"/>
    <p1510:client id="{A0F8523D-919E-589D-7302-465B395A4F1A}" v="6" dt="2021-09-20T21:17:41.775"/>
    <p1510:client id="{C09F5A0B-DE52-06F0-B903-41B695FB6257}" v="79" dt="2021-09-16T18:05:33.438"/>
    <p1510:client id="{DB1B819F-2BC0-EC95-3420-D5211345184A}" v="444" dt="2021-09-16T20:35:05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4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627" y="2034711"/>
            <a:ext cx="7766936" cy="20613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College Council</a:t>
            </a:r>
          </a:p>
        </p:txBody>
      </p:sp>
      <p:pic>
        <p:nvPicPr>
          <p:cNvPr id="4" name="Picture 3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63" y="124968"/>
            <a:ext cx="1886375" cy="1886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7198" y="4536347"/>
            <a:ext cx="54041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September 16, 2021</a:t>
            </a:r>
          </a:p>
          <a:p>
            <a:pPr algn="ctr"/>
            <a:endParaRPr lang="en-US" sz="2400"/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8297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3055279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Associated Committees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Budget Development – Lisa Couch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Met September 8, 2021</a:t>
            </a:r>
            <a:endParaRPr lang="en-US"/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/>
              </a:rPr>
              <a:t>Finalizing budget process (including rubric) - should be available early this week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/>
              </a:rPr>
              <a:t>Budget software training will also be done in the next few weeks.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Continuing to review HEERF (COVID) funding requests regularly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Next meeting date is TBD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6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District Wide Budget Development Committee – Lisa Couch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786243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 panose="020F0502020204030204"/>
              </a:rPr>
              <a:t>Met September 3, 2021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 panose="020F0502020204030204"/>
              </a:rPr>
              <a:t>Reviewed changes to 2021-22 DO Budget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 panose="020F0502020204030204"/>
              </a:rPr>
              <a:t>Reviewed changes to 2021-22 Adopted Budget Allocation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 panose="020F0502020204030204"/>
              </a:rPr>
              <a:t>Reviewed tentative schedule for district annual unit reviews (DAUR)</a:t>
            </a:r>
          </a:p>
          <a:p>
            <a:pPr marL="742950" lvl="1" indent="-285750">
              <a:buFont typeface="Arial" panose="05000000000000000000" pitchFamily="2" charset="2"/>
              <a:buChar char="•"/>
            </a:pPr>
            <a:r>
              <a:rPr lang="en-US">
                <a:cs typeface="Calibri" panose="020F0502020204030204"/>
              </a:rPr>
              <a:t>Reviewed goals for 2021-22 (new internal allocation model)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 panose="020F0502020204030204"/>
              </a:rPr>
              <a:t>Next meeting date is pending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Institutional Effectiveness Committee (IEC)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/>
              </a:rPr>
              <a:t>Has not met yet, first meeting next Thursday, Sept. 23, 3-4:30</a:t>
            </a:r>
            <a:endParaRPr lang="en-US" dirty="0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Professional Development Committee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89300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cs typeface="Calibri" panose="020F0502020204030204"/>
              </a:rPr>
              <a:t>Met yesterday but no classified staff members were present so no business was conducted other than information items. CSEA notified. Next meeting scheduled for Wednesday, Oct 20, 3-4:30.</a:t>
            </a:r>
            <a:endParaRPr lang="en-US" dirty="0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Accreditation – Corey Marvin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cs typeface="Calibri"/>
              </a:rPr>
              <a:t>No meeting currently set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30" y="5379514"/>
            <a:ext cx="10113645" cy="822960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The End</a:t>
            </a:r>
          </a:p>
        </p:txBody>
      </p:sp>
      <p:pic>
        <p:nvPicPr>
          <p:cNvPr id="6" name="Picture 5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180374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2942372"/>
            <a:ext cx="10058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5300"/>
              <a:t>Reporting Committees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0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Facilities – Cody Pauxtis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2373" y="1877915"/>
            <a:ext cx="63296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Meeting held on 15 September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State Project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East Wing Furniture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4EE5D94-A3A6-4698-B2CE-971637C5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2" y="2839026"/>
            <a:ext cx="4082472" cy="30618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B299D5A-31E1-4125-8C5F-D26E511F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280" y="2729721"/>
            <a:ext cx="2371366" cy="3181350"/>
          </a:xfrm>
          <a:prstGeom prst="rect">
            <a:avLst/>
          </a:prstGeom>
        </p:spPr>
      </p:pic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EA10354-ECB6-43E9-B262-A5BC7E717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572" y="2915975"/>
            <a:ext cx="4813539" cy="31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3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/>
          <a:lstStyle/>
          <a:p>
            <a:pPr algn="ctr"/>
            <a:r>
              <a:rPr lang="en-US"/>
              <a:t>Facilities – Cody Pauxtis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  <p:pic>
        <p:nvPicPr>
          <p:cNvPr id="7" name="Picture 8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2E9FD90D-C427-4156-9034-B45F12A42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991544" y="-1065361"/>
            <a:ext cx="4482081" cy="103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Safety &amp; Security – Kevin 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/>
              <a:buChar char="v"/>
            </a:pPr>
            <a:endParaRPr lang="en-US">
              <a:cs typeface="Calibri" panose="020F0502020204030204"/>
            </a:endParaRPr>
          </a:p>
          <a:p>
            <a:pPr marL="285750" indent="-285750">
              <a:buFont typeface="Wingdings"/>
              <a:buChar char="v"/>
            </a:pPr>
            <a:r>
              <a:rPr lang="en-US">
                <a:cs typeface="Calibri" panose="020F0502020204030204"/>
              </a:rPr>
              <a:t>1st Meeting September 21, </a:t>
            </a: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Technology Resource Team (TRT) – Mike Campbell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TRT meet last week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Discussed Outdoor Wi-Fi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Zoom Carts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Student Loaner devices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East Wing Classrooms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Need 2 classified members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Student Success Support Programs (SSSP) – Heather Ostash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807255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First meeting- 09/15/21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New co-chair and new members (Tyson Huffman- Co-chair, Yvonne Mills- Academic Senate President, </a:t>
            </a:r>
            <a:r>
              <a:rPr lang="en-US" err="1">
                <a:cs typeface="Calibri"/>
              </a:rPr>
              <a:t>Yifhen</a:t>
            </a:r>
            <a:r>
              <a:rPr lang="en-US">
                <a:cs typeface="Calibri"/>
              </a:rPr>
              <a:t> Chen- Math Representative, </a:t>
            </a:r>
            <a:r>
              <a:rPr lang="en-US" err="1">
                <a:cs typeface="Calibri"/>
              </a:rPr>
              <a:t>Debilyn</a:t>
            </a:r>
            <a:r>
              <a:rPr lang="en-US">
                <a:cs typeface="Calibri"/>
              </a:rPr>
              <a:t> Kinzler- English Representative, Andrew Burch- Flex Coordinator, Jessica </a:t>
            </a:r>
            <a:r>
              <a:rPr lang="en-US" err="1">
                <a:cs typeface="Calibri"/>
              </a:rPr>
              <a:t>Kawelmacher</a:t>
            </a:r>
            <a:r>
              <a:rPr lang="en-US">
                <a:cs typeface="Calibri"/>
              </a:rPr>
              <a:t>- Classified Representative)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Revisit of representative roles on communication, input and consultation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Discussion of Pillar 4- Ensuring Learning- Practices A-C- addressing recommendations via Faculty Flex Committee, Program Review Committee and a possible Faculty Inquiry Group 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Communications and Career Guidance C-Fits Continue this semester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8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763016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Incarcerated Students Education Program – Peter Fulks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First Meeting is 9/28</a:t>
            </a: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49" y="3055279"/>
            <a:ext cx="10058400" cy="914400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Discussion Items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8071" y="2151085"/>
            <a:ext cx="63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8" name="Picture 7" title="CCC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2" y="113035"/>
            <a:ext cx="978694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7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A5A5A5"/>
      </a:accent1>
      <a:accent2>
        <a:srgbClr val="000072"/>
      </a:accent2>
      <a:accent3>
        <a:srgbClr val="0070C0"/>
      </a:accent3>
      <a:accent4>
        <a:srgbClr val="A5A5A5"/>
      </a:accent4>
      <a:accent5>
        <a:srgbClr val="000099"/>
      </a:accent5>
      <a:accent6>
        <a:srgbClr val="0070C0"/>
      </a:accent6>
      <a:hlink>
        <a:srgbClr val="969696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AC52987C0EA4F8969702B47D6BDCF" ma:contentTypeVersion="" ma:contentTypeDescription="Create a new document." ma:contentTypeScope="" ma:versionID="ee2cd9e8ebfaca520aa08cb23e3a4816">
  <xsd:schema xmlns:xsd="http://www.w3.org/2001/XMLSchema" xmlns:xs="http://www.w3.org/2001/XMLSchema" xmlns:p="http://schemas.microsoft.com/office/2006/metadata/properties" xmlns:ns2="454fd486-4e42-4a7f-bc2f-e2145d19cd8b" xmlns:ns3="ffba0a56-dfce-4d1b-b42e-42eaba50a1e8" targetNamespace="http://schemas.microsoft.com/office/2006/metadata/properties" ma:root="true" ma:fieldsID="9d052e11abe377f090f018a6c1aba787" ns2:_="" ns3:_="">
    <xsd:import namespace="454fd486-4e42-4a7f-bc2f-e2145d19cd8b"/>
    <xsd:import namespace="ffba0a56-dfce-4d1b-b42e-42eaba50a1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a0a56-dfce-4d1b-b42e-42eaba50a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8F38F0-B5A1-4623-BF53-D919A780E97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54fd486-4e42-4a7f-bc2f-e2145d19cd8b"/>
    <ds:schemaRef ds:uri="http://purl.org/dc/elements/1.1/"/>
    <ds:schemaRef ds:uri="http://schemas.microsoft.com/office/2006/metadata/properties"/>
    <ds:schemaRef ds:uri="ffba0a56-dfce-4d1b-b42e-42eaba50a1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13F0D0-3B27-41BF-B0CC-81420971B9CE}">
  <ds:schemaRefs>
    <ds:schemaRef ds:uri="454fd486-4e42-4a7f-bc2f-e2145d19cd8b"/>
    <ds:schemaRef ds:uri="ffba0a56-dfce-4d1b-b42e-42eaba50a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EE1FD5-0132-4E9C-8BFE-B5C404098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357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College Council</vt:lpstr>
      <vt:lpstr>      Reporting Committees</vt:lpstr>
      <vt:lpstr>Facilities – Cody Pauxtis</vt:lpstr>
      <vt:lpstr>Facilities – Cody Pauxtis</vt:lpstr>
      <vt:lpstr>Safety &amp; Security – Kevin King</vt:lpstr>
      <vt:lpstr>Technology Resource Team (TRT) – Mike Campbell</vt:lpstr>
      <vt:lpstr>Student Success Support Programs (SSSP) – Heather Ostash</vt:lpstr>
      <vt:lpstr>Incarcerated Students Education Program – Peter Fulks</vt:lpstr>
      <vt:lpstr>Discussion Items</vt:lpstr>
      <vt:lpstr>Associated Committees</vt:lpstr>
      <vt:lpstr>Budget Development – Lisa Couch</vt:lpstr>
      <vt:lpstr>District Wide Budget Development Committee – Lisa Couch</vt:lpstr>
      <vt:lpstr>Institutional Effectiveness Committee (IEC) – Corey Marvin</vt:lpstr>
      <vt:lpstr>Professional Development Committee – Corey Marvin</vt:lpstr>
      <vt:lpstr>Accreditation – Corey Marvin</vt:lpstr>
      <vt:lpstr>The End</vt:lpstr>
    </vt:vector>
  </TitlesOfParts>
  <Company>Cerro Coso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for the Future</dc:title>
  <dc:creator>Natalie Dorrell</dc:creator>
  <cp:lastModifiedBy>Jennifer Curtis</cp:lastModifiedBy>
  <cp:revision>31</cp:revision>
  <cp:lastPrinted>2016-05-02T20:11:30Z</cp:lastPrinted>
  <dcterms:created xsi:type="dcterms:W3CDTF">2016-04-19T18:59:44Z</dcterms:created>
  <dcterms:modified xsi:type="dcterms:W3CDTF">2021-09-20T21:18:11Z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0x010100390AC52987C0EA4F8969702B47D6BDCF</vt:lpwstr>
  </property>
</Properties>
</file>